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4" r:id="rId4"/>
    <p:sldId id="259" r:id="rId5"/>
    <p:sldId id="265" r:id="rId6"/>
    <p:sldId id="266" r:id="rId7"/>
    <p:sldId id="267" r:id="rId8"/>
    <p:sldId id="260" r:id="rId9"/>
    <p:sldId id="256" r:id="rId10"/>
    <p:sldId id="262" r:id="rId11"/>
    <p:sldId id="261" r:id="rId12"/>
    <p:sldId id="263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C5BB7-80DB-194E-B68A-9CDC079F42E7}" type="datetimeFigureOut">
              <a:rPr lang="en-US" smtClean="0"/>
              <a:t>1/25/16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9F02A-520C-584C-8E38-E623FB58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7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1CEF589-D399-324F-8799-6B5A8C14696D}" type="slidenum">
              <a:rPr lang="en-US" sz="1200">
                <a:solidFill>
                  <a:srgbClr val="000000"/>
                </a:solidFill>
              </a:rPr>
              <a:pPr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E4761CF-0262-EA4B-9B40-9B06684C8ED0}" type="slidenum">
              <a:rPr lang="en-US" sz="1200">
                <a:solidFill>
                  <a:srgbClr val="000000"/>
                </a:solidFill>
              </a:rPr>
              <a:pPr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2030A65-E548-E747-B9BE-EB2E2EFBEDD1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90B4-B75C-EC4C-91A1-45DE6BAFA9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D1C-3C72-FD4B-AA28-B19A5565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90B4-B75C-EC4C-91A1-45DE6BAFA9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D1C-3C72-FD4B-AA28-B19A5565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4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90B4-B75C-EC4C-91A1-45DE6BAFA9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D1C-3C72-FD4B-AA28-B19A5565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6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: Emphasi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fld id="{1B910E1D-D2C2-E043-93E8-09D80FE3A785}" type="datetimeFigureOut">
              <a:rPr lang="en-US"/>
              <a:pPr>
                <a:defRPr/>
              </a:pPr>
              <a:t>1/25/16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fld id="{FF2A558B-7DD6-FC41-B4F8-73B26F0BB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90B4-B75C-EC4C-91A1-45DE6BAFA9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D1C-3C72-FD4B-AA28-B19A5565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2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90B4-B75C-EC4C-91A1-45DE6BAFA9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D1C-3C72-FD4B-AA28-B19A5565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90B4-B75C-EC4C-91A1-45DE6BAFA9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D1C-3C72-FD4B-AA28-B19A5565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90B4-B75C-EC4C-91A1-45DE6BAFA9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D1C-3C72-FD4B-AA28-B19A5565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1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90B4-B75C-EC4C-91A1-45DE6BAFA9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D1C-3C72-FD4B-AA28-B19A5565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1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90B4-B75C-EC4C-91A1-45DE6BAFA9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D1C-3C72-FD4B-AA28-B19A5565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1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90B4-B75C-EC4C-91A1-45DE6BAFA9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D1C-3C72-FD4B-AA28-B19A5565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3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90B4-B75C-EC4C-91A1-45DE6BAFA9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D1C-3C72-FD4B-AA28-B19A5565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8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E90B4-B75C-EC4C-91A1-45DE6BAFA9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B1D1C-3C72-FD4B-AA28-B19A5565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2.xml"/><Relationship Id="rId5" Type="http://schemas.openxmlformats.org/officeDocument/2006/relationships/hyperlink" Target="http://www.brownielocks.com/kidlimericks.html" TargetMode="External"/><Relationship Id="rId6" Type="http://schemas.openxmlformats.org/officeDocument/2006/relationships/hyperlink" Target="https://www.youtube.com/watch?v=k-rN3DGMCsE" TargetMode="Externa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hyperlink" Target="https://www.youtube.com/watch?v=gOMuVpN8XqM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gi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2444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23968" y="515938"/>
            <a:ext cx="40301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u="sng" dirty="0">
                <a:solidFill>
                  <a:srgbClr val="FF0000"/>
                </a:solidFill>
              </a:rPr>
              <a:t>Limerick</a:t>
            </a:r>
          </a:p>
          <a:p>
            <a:pPr algn="ctr" eaLnBrk="1" hangingPunct="1"/>
            <a:endParaRPr lang="en-US" u="sng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A limerick is a five-line poem with the rhyme scheme AABBA.  </a:t>
            </a:r>
          </a:p>
          <a:p>
            <a:pPr eaLnBrk="1" hangingPunct="1"/>
            <a:endParaRPr 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*Limericks are meant to be funny. They often contain hyperboles, onomatopoeia, 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other forms of figurative language.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3" name="Picture 2" descr="tumblr_nbhnp5pyH41tcw2c3o1_128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30" y="950325"/>
            <a:ext cx="4660078" cy="46600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7859251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Traditionally…</a:t>
            </a:r>
            <a:endParaRPr lang="en-US" dirty="0"/>
          </a:p>
        </p:txBody>
      </p:sp>
      <p:pic>
        <p:nvPicPr>
          <p:cNvPr id="4" name="Content Placeholder 3" descr="Screen Shot 2016-01-21 at 12.32.2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r="3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277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Cinquains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Hailey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 r="5738"/>
          <a:stretch>
            <a:fillRect/>
          </a:stretch>
        </p:blipFill>
        <p:spPr/>
      </p:pic>
      <p:pic>
        <p:nvPicPr>
          <p:cNvPr id="5" name="Content Placeholder 4" descr="progressive-cinquain-sourc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" b="86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979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201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Screen Shot 2016-01-25 at 10.39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97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81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46"/>
            <a:ext cx="8229600" cy="1143000"/>
          </a:xfrm>
        </p:spPr>
        <p:txBody>
          <a:bodyPr/>
          <a:lstStyle/>
          <a:p>
            <a:r>
              <a:rPr lang="en-US" dirty="0" smtClean="0"/>
              <a:t>Example of Free Verse</a:t>
            </a:r>
            <a:endParaRPr lang="en-US" dirty="0"/>
          </a:p>
        </p:txBody>
      </p:sp>
      <p:pic>
        <p:nvPicPr>
          <p:cNvPr id="8" name="Picture 7" descr="Screen Shot 2016-01-25 at 10.26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8746"/>
            <a:ext cx="81788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65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243"/>
            <a:ext cx="8229600" cy="1143000"/>
          </a:xfrm>
        </p:spPr>
        <p:txBody>
          <a:bodyPr/>
          <a:lstStyle/>
          <a:p>
            <a:r>
              <a:rPr lang="en-US" dirty="0" smtClean="0"/>
              <a:t>Free Verse: Bio Poem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8229600" cy="476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Ms. </a:t>
            </a:r>
            <a:r>
              <a:rPr lang="en-US" dirty="0" err="1" smtClean="0"/>
              <a:t>Paoletto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Dedicated, trustworthy, caring</a:t>
            </a:r>
          </a:p>
          <a:p>
            <a:pPr marL="0" indent="0">
              <a:buNone/>
            </a:pPr>
            <a:r>
              <a:rPr lang="en-US" dirty="0" smtClean="0"/>
              <a:t>Lover of shopping, </a:t>
            </a:r>
            <a:r>
              <a:rPr lang="en-US" dirty="0" err="1" smtClean="0"/>
              <a:t>Pinterest</a:t>
            </a:r>
            <a:r>
              <a:rPr lang="en-US" dirty="0" smtClean="0"/>
              <a:t>, and Outback!</a:t>
            </a:r>
          </a:p>
          <a:p>
            <a:pPr marL="0" indent="0">
              <a:buNone/>
            </a:pPr>
            <a:r>
              <a:rPr lang="en-US" dirty="0" smtClean="0"/>
              <a:t>Who is able to see the good in others</a:t>
            </a:r>
          </a:p>
          <a:p>
            <a:pPr marL="0" indent="0">
              <a:buNone/>
            </a:pPr>
            <a:r>
              <a:rPr lang="en-US" dirty="0" smtClean="0"/>
              <a:t>Who feels cold most of the time!</a:t>
            </a:r>
          </a:p>
          <a:p>
            <a:pPr marL="0" indent="0">
              <a:buNone/>
            </a:pPr>
            <a:r>
              <a:rPr lang="en-US" dirty="0" smtClean="0"/>
              <a:t>Who wonders what the future will bring.</a:t>
            </a:r>
          </a:p>
          <a:p>
            <a:pPr marL="0" indent="0">
              <a:buNone/>
            </a:pPr>
            <a:r>
              <a:rPr lang="en-US" dirty="0" smtClean="0"/>
              <a:t>Who fears making quick decisions</a:t>
            </a:r>
          </a:p>
          <a:p>
            <a:pPr marL="0" indent="0">
              <a:buNone/>
            </a:pPr>
            <a:r>
              <a:rPr lang="en-US" dirty="0" smtClean="0"/>
              <a:t>Who would like to see the world</a:t>
            </a:r>
          </a:p>
          <a:p>
            <a:pPr marL="0" indent="0">
              <a:buNone/>
            </a:pPr>
            <a:r>
              <a:rPr lang="en-US" dirty="0" smtClean="0"/>
              <a:t>Who dreams all students will succeed!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8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81000" y="609600"/>
            <a:ext cx="8001000" cy="167798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extLst/>
          </a:lstStyle>
          <a:p>
            <a:pPr marL="342900" indent="-342900" eaLnBrk="1" fontAlgn="auto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indent="-342900" eaLnBrk="1" fontAlgn="auto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cs"/>
            </a:endParaRPr>
          </a:p>
          <a:p>
            <a:pPr marL="342900" indent="-342900" eaLnBrk="1" fontAlgn="auto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1. Click on the following link to read a few limericks.</a:t>
            </a:r>
          </a:p>
          <a:p>
            <a:pPr marL="342900" indent="-342900" eaLnBrk="1" fontAlgn="auto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  <a:hlinkClick r:id="rId5"/>
              </a:rPr>
              <a:t>http://www.brownielocks.com/kidlimericks.html</a:t>
            </a:r>
            <a:endParaRPr lang="en-US" sz="72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cs"/>
            </a:endParaRPr>
          </a:p>
          <a:p>
            <a:pPr marL="342900" indent="-342900" eaLnBrk="1" fontAlgn="auto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72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cs"/>
            </a:endParaRPr>
          </a:p>
          <a:p>
            <a:pPr marL="342900" indent="-342900" eaLnBrk="1" fontAlgn="auto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cs"/>
            </a:endParaRPr>
          </a:p>
          <a:p>
            <a:pPr marL="342900" indent="-342900" eaLnBrk="1" fontAlgn="auto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867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0213" y="3748088"/>
            <a:ext cx="80010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262626"/>
                </a:solidFill>
              </a:rPr>
              <a:t>2. View the </a:t>
            </a:r>
            <a:r>
              <a:rPr lang="en-US" sz="1800" dirty="0">
                <a:solidFill>
                  <a:srgbClr val="262626"/>
                </a:solidFill>
                <a:hlinkClick r:id="rId6"/>
              </a:rPr>
              <a:t>limerick video</a:t>
            </a:r>
            <a:r>
              <a:rPr lang="en-US" sz="1800" dirty="0">
                <a:solidFill>
                  <a:srgbClr val="262626"/>
                </a:solidFill>
              </a:rPr>
              <a:t>.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52863" y="2165350"/>
            <a:ext cx="1438275" cy="1438275"/>
            <a:chOff x="762001" y="1946209"/>
            <a:chExt cx="2057400" cy="2057400"/>
          </a:xfrm>
        </p:grpSpPr>
        <p:sp>
          <p:nvSpPr>
            <p:cNvPr id="8" name="Oval 7"/>
            <p:cNvSpPr/>
            <p:nvPr/>
          </p:nvSpPr>
          <p:spPr>
            <a:xfrm>
              <a:off x="762001" y="1946209"/>
              <a:ext cx="2057400" cy="2057400"/>
            </a:xfrm>
            <a:prstGeom prst="ellipse">
              <a:avLst/>
            </a:prstGeom>
            <a:gradFill>
              <a:gsLst>
                <a:gs pos="38000">
                  <a:srgbClr val="00B0F0"/>
                </a:gs>
                <a:gs pos="79000">
                  <a:srgbClr val="0065B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       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327275"/>
            <a:ext cx="1133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52863" y="4779963"/>
            <a:ext cx="1371600" cy="1371600"/>
            <a:chOff x="3895725" y="4267200"/>
            <a:chExt cx="1371600" cy="1371600"/>
          </a:xfrm>
        </p:grpSpPr>
        <p:sp>
          <p:nvSpPr>
            <p:cNvPr id="13" name="Rounded Rectangle 12"/>
            <p:cNvSpPr/>
            <p:nvPr/>
          </p:nvSpPr>
          <p:spPr>
            <a:xfrm>
              <a:off x="3895725" y="4267200"/>
              <a:ext cx="1371600" cy="1371600"/>
            </a:xfrm>
            <a:prstGeom prst="roundRect">
              <a:avLst/>
            </a:prstGeom>
            <a:gradFill flip="none" rotWithShape="1">
              <a:gsLst>
                <a:gs pos="38000">
                  <a:srgbClr val="F39C29"/>
                </a:gs>
                <a:gs pos="70000">
                  <a:srgbClr val="F27416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1524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         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971925" y="4314825"/>
              <a:ext cx="1209676" cy="838200"/>
            </a:xfrm>
            <a:prstGeom prst="roundRect">
              <a:avLst/>
            </a:prstGeom>
            <a:gradFill flip="none" rotWithShape="1">
              <a:gsLst>
                <a:gs pos="63000">
                  <a:schemeClr val="bg1">
                    <a:alpha val="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         </a:t>
              </a: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30213" y="0"/>
            <a:ext cx="82296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Limericks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4876800"/>
            <a:ext cx="11350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062163"/>
            <a:ext cx="5588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35628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path" presetSubtype="0" accel="19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-0.01134 L -0.50556 -0.0076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452 -0.0081 C -0.49844 -0.00555 -0.49306 -0.00139 -0.48716 0.00092 C -0.48368 0.00439 -0.48073 0.00462 -0.47691 0.00717 C -0.47344 0.00948 -0.46997 0.01248 -0.4665 0.0148 C -0.45886 0.01989 -0.45 0.02197 -0.44237 0.02705 C -0.43073 0.03492 -0.41928 0.04486 -0.40678 0.04995 C -0.40365 0.05458 -0.39636 0.05735 -0.39184 0.06082 C -0.38438 0.0666 -0.37605 0.07007 -0.36875 0.07608 C -0.36493 0.07932 -0.36459 0.08117 -0.36077 0.08372 C -0.35625 0.08672 -0.35816 0.08348 -0.35382 0.08834 C -0.34792 0.09505 -0.33612 0.10892 -0.32865 0.11147 C -0.32587 0.11679 -0.32344 0.12026 -0.31945 0.12372 C -0.31823 0.12581 -0.31737 0.12812 -0.31598 0.12997 C -0.31459 0.13182 -0.3125 0.13251 -0.31129 0.13436 C -0.31059 0.13552 -0.31077 0.1376 -0.31025 0.13899 C -0.30973 0.14038 -0.30868 0.14107 -0.30799 0.14223 C -0.30521 0.15263 -0.30712 0.14893 -0.3033 0.15448 C -0.30035 0.16512 -0.29775 0.17576 -0.29532 0.18663 C -0.29219 0.21878 -0.30053 0.26272 -0.31719 0.28769 C -0.32066 0.29301 -0.32483 0.29787 -0.32865 0.30296 C -0.33056 0.3055 -0.33351 0.30643 -0.33542 0.30897 C -0.33924 0.31383 -0.34202 0.31753 -0.34705 0.31984 C -0.35226 0.32631 -0.36059 0.33372 -0.36771 0.33649 C -0.37171 0.34227 -0.38351 0.3462 -0.38959 0.34875 C -0.3941 0.35522 -0.40921 0.35915 -0.41598 0.36124 C -0.42934 0.3647 -0.44219 0.37072 -0.45504 0.37673 C -0.4632 0.38043 -0.47084 0.38506 -0.47917 0.38876 C -0.48664 0.39199 -0.47848 0.38829 -0.48612 0.39338 C -0.48716 0.39408 -0.50782 0.39801 -0.50782 0.39824 " pathEditMode="relative" rAng="0" ptsTypes="fffffffffffffffffffffffffffff">
                                      <p:cBhvr>
                                        <p:cTn id="15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1" y="20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834 0.39939 L -0.38889 0.4285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145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Limericks: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8517" y="1557853"/>
            <a:ext cx="79294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was an old man on a 				_____________</a:t>
            </a:r>
          </a:p>
          <a:p>
            <a:r>
              <a:rPr lang="en-US" sz="2400" dirty="0" smtClean="0"/>
              <a:t>Who seldom, if ever, stood 				_____________</a:t>
            </a:r>
          </a:p>
          <a:p>
            <a:r>
              <a:rPr lang="en-US" sz="2400" dirty="0" smtClean="0"/>
              <a:t>He ran up and 								_____________</a:t>
            </a:r>
          </a:p>
          <a:p>
            <a:r>
              <a:rPr lang="en-US" sz="2400" dirty="0" smtClean="0"/>
              <a:t>In his Grandmother’s 						_____________</a:t>
            </a:r>
          </a:p>
          <a:p>
            <a:r>
              <a:rPr lang="en-US" sz="2400" dirty="0" smtClean="0"/>
              <a:t>Which adorned that old man on a 		_____________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There was an old person of 					</a:t>
            </a:r>
            <a:r>
              <a:rPr lang="en-US" sz="2400" dirty="0" smtClean="0"/>
              <a:t>_____________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Who rushed through a field of blue 			</a:t>
            </a:r>
            <a:r>
              <a:rPr lang="en-US" sz="2400" dirty="0" smtClean="0"/>
              <a:t>_____________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But some very large 							</a:t>
            </a:r>
            <a:r>
              <a:rPr lang="en-US" sz="2400" dirty="0" smtClean="0"/>
              <a:t>_____________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Stung his nose and his 						</a:t>
            </a:r>
            <a:r>
              <a:rPr lang="en-US" sz="2400" dirty="0" smtClean="0"/>
              <a:t>_____________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So he very soon went back to the 			</a:t>
            </a:r>
            <a:r>
              <a:rPr lang="en-US" sz="2400" dirty="0" smtClean="0"/>
              <a:t>_____________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7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6"/>
          <p:cNvSpPr txBox="1">
            <a:spLocks noChangeArrowheads="1"/>
          </p:cNvSpPr>
          <p:nvPr/>
        </p:nvSpPr>
        <p:spPr bwMode="auto">
          <a:xfrm>
            <a:off x="4406314" y="76200"/>
            <a:ext cx="4599999" cy="309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595959"/>
                </a:solidFill>
              </a:rPr>
              <a:t>What is a haiku?  </a:t>
            </a:r>
          </a:p>
          <a:p>
            <a:pPr eaLnBrk="1" hangingPunct="1"/>
            <a:endParaRPr lang="en-US" sz="2000" dirty="0">
              <a:solidFill>
                <a:srgbClr val="595959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595959"/>
                </a:solidFill>
              </a:rPr>
              <a:t>Click the following link to find out.</a:t>
            </a:r>
          </a:p>
          <a:p>
            <a:pPr eaLnBrk="1" hangingPunct="1"/>
            <a:r>
              <a:rPr lang="en-US" sz="2000" dirty="0">
                <a:solidFill>
                  <a:srgbClr val="595959"/>
                </a:solidFill>
                <a:hlinkClick r:id="rId4"/>
              </a:rPr>
              <a:t>https://www.youtube.com/watch?v=gOMuVpN8XqM</a:t>
            </a:r>
            <a:endParaRPr lang="en-US" sz="2000" dirty="0">
              <a:solidFill>
                <a:srgbClr val="595959"/>
              </a:solidFill>
            </a:endParaRPr>
          </a:p>
          <a:p>
            <a:pPr eaLnBrk="1" hangingPunct="1"/>
            <a:endParaRPr lang="en-US" sz="2000" dirty="0">
              <a:solidFill>
                <a:srgbClr val="595959"/>
              </a:solidFill>
            </a:endParaRPr>
          </a:p>
          <a:p>
            <a:pPr eaLnBrk="1" hangingPunct="1"/>
            <a:endParaRPr lang="en-US" sz="2000" dirty="0">
              <a:solidFill>
                <a:srgbClr val="595959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352800" y="2105540"/>
            <a:ext cx="1053515" cy="490290"/>
          </a:xfrm>
          <a:prstGeom prst="righ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352800" y="4730216"/>
            <a:ext cx="1053515" cy="490290"/>
          </a:xfrm>
          <a:prstGeom prst="righ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975" y="76200"/>
            <a:ext cx="6651625" cy="7350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white"/>
                </a:solidFill>
                <a:ea typeface="+mn-ea"/>
                <a:cs typeface="+mn-cs"/>
              </a:rPr>
              <a:t>Haiku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1" name="Flowers.wmv">
            <a:hlinkClick r:id="" action="ppaction://media"/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012832"/>
            <a:ext cx="2916936" cy="2185416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Flowers.wmv">
            <a:hlinkClick r:id="" action="ppaction://media"/>
          </p:cNvPr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3400" y="3564356"/>
            <a:ext cx="3108960" cy="23317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Picture 1" descr="can-you-haiku-web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15" y="2811096"/>
            <a:ext cx="4433383" cy="3378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79208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aching-haiku-poem-7-7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3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Haiku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3443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Topic: _____________________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_____________________	(5)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________________________________	(7)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_____________________	(5)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8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Haiku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5403" y="2041594"/>
            <a:ext cx="561882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Topic: Reading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Reading is so cool, (5)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but math is also fun too. (7)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Which do you like most? (5)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015977" y="516355"/>
            <a:ext cx="706755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 charset="0"/>
              </a:rPr>
              <a:t>Haiku: </a:t>
            </a:r>
            <a:r>
              <a:rPr lang="en-US" dirty="0" smtClean="0">
                <a:latin typeface="Goudy Stout" charset="0"/>
              </a:rPr>
              <a:t>Your Turn</a:t>
            </a:r>
            <a:br>
              <a:rPr lang="en-US" dirty="0" smtClean="0">
                <a:latin typeface="Goudy Stout" charset="0"/>
              </a:rPr>
            </a:br>
            <a:endParaRPr lang="en-US" b="1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25" y="3276600"/>
            <a:ext cx="8910405" cy="29718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Write YOUR OWN HAIKU following the correct syllable format: 	5	7	5</a:t>
            </a:r>
          </a:p>
          <a:p>
            <a:pPr>
              <a:defRPr/>
            </a:pPr>
            <a:endParaRPr lang="en-US" sz="20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Many haikus describe something in nature, but you can be creative as you’d like!</a:t>
            </a:r>
          </a:p>
          <a:p>
            <a:pPr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Rain		Winter		Cupcakes		</a:t>
            </a:r>
          </a:p>
          <a:p>
            <a:pPr marL="0" indent="0" algn="ctr">
              <a:buNone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Marshmallows		Pizza</a:t>
            </a:r>
          </a:p>
          <a:p>
            <a:pPr marL="0" indent="0">
              <a:buFont typeface="Arial" charset="0"/>
              <a:buNone/>
              <a:defRPr/>
            </a:pPr>
            <a:endParaRPr lang="en-US" sz="20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2971800" y="1143000"/>
            <a:ext cx="287178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2000" dirty="0"/>
          </a:p>
          <a:p>
            <a:pPr eaLnBrk="1" hangingPunct="1"/>
            <a:endParaRPr lang="en-US" sz="1800" dirty="0"/>
          </a:p>
        </p:txBody>
      </p:sp>
      <p:pic>
        <p:nvPicPr>
          <p:cNvPr id="40964" name="Picture 2" descr="http://cedarcreekrealty.com/wp/wp-content/uploads/2010/12/weath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1347788"/>
            <a:ext cx="207486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 descr="http://movingtofreedom.org/images/2007/09/020716-cascade-river-state-park-minnesota--by-scott-carpenter--cc-by-sa-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72" y="1354555"/>
            <a:ext cx="24384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761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1-21 at 12.28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404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kdZuEZ0Onown8fg9IOm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zR10xIjSp9ydXfZCEUpf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235</Words>
  <Application>Microsoft Macintosh PowerPoint</Application>
  <PresentationFormat>On-screen Show (4:3)</PresentationFormat>
  <Paragraphs>77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Limericks</vt:lpstr>
      <vt:lpstr>Writing Limericks:</vt:lpstr>
      <vt:lpstr>Haiku</vt:lpstr>
      <vt:lpstr>PowerPoint Presentation</vt:lpstr>
      <vt:lpstr>Class Haiku</vt:lpstr>
      <vt:lpstr>Class Haiku</vt:lpstr>
      <vt:lpstr>Haiku: Your Turn </vt:lpstr>
      <vt:lpstr>PowerPoint Presentation</vt:lpstr>
      <vt:lpstr>Traditionally…</vt:lpstr>
      <vt:lpstr>Example Cinquains </vt:lpstr>
      <vt:lpstr>PowerPoint Presentation</vt:lpstr>
      <vt:lpstr>Example of Free Verse</vt:lpstr>
      <vt:lpstr>Free Verse: Bio Poem</vt:lpstr>
    </vt:vector>
  </TitlesOfParts>
  <Company>Dawson County Scools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Site License</dc:creator>
  <cp:lastModifiedBy>Site License</cp:lastModifiedBy>
  <cp:revision>14</cp:revision>
  <dcterms:created xsi:type="dcterms:W3CDTF">2016-01-21T17:27:55Z</dcterms:created>
  <dcterms:modified xsi:type="dcterms:W3CDTF">2016-01-25T15:40:39Z</dcterms:modified>
</cp:coreProperties>
</file>